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248473" cy="2854841"/>
          </a:xfrm>
          <a:noFill/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US" sz="2100" dirty="0">
                <a:solidFill>
                  <a:srgbClr val="58595B"/>
                </a:solidFill>
              </a:rPr>
              <a:t>Estamos </a:t>
            </a:r>
            <a:r>
              <a:rPr lang="en-US" sz="2100" dirty="0" err="1">
                <a:solidFill>
                  <a:srgbClr val="58595B"/>
                </a:solidFill>
              </a:rPr>
              <a:t>orgulhosos</a:t>
            </a:r>
            <a:r>
              <a:rPr lang="en-US" sz="2100" dirty="0">
                <a:solidFill>
                  <a:srgbClr val="58595B"/>
                </a:solidFill>
              </a:rPr>
              <a:t> de </a:t>
            </a:r>
            <a:r>
              <a:rPr lang="en-US" sz="2100" dirty="0" err="1">
                <a:solidFill>
                  <a:srgbClr val="58595B"/>
                </a:solidFill>
              </a:rPr>
              <a:t>ter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alcançado</a:t>
            </a:r>
            <a:r>
              <a:rPr lang="en-US" sz="2100" dirty="0">
                <a:solidFill>
                  <a:srgbClr val="58595B"/>
                </a:solidFill>
              </a:rPr>
              <a:t> o </a:t>
            </a:r>
            <a:r>
              <a:rPr lang="en-US" sz="2100" b="1" dirty="0" err="1">
                <a:solidFill>
                  <a:srgbClr val="58595B"/>
                </a:solidFill>
              </a:rPr>
              <a:t>Estatuto</a:t>
            </a:r>
            <a:r>
              <a:rPr lang="en-US" sz="2100" b="1" dirty="0">
                <a:solidFill>
                  <a:srgbClr val="58595B"/>
                </a:solidFill>
              </a:rPr>
              <a:t> Platina </a:t>
            </a:r>
            <a:r>
              <a:rPr lang="en-US" sz="2100" dirty="0" err="1">
                <a:solidFill>
                  <a:srgbClr val="58595B"/>
                </a:solidFill>
              </a:rPr>
              <a:t>nos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Prémios</a:t>
            </a:r>
            <a:r>
              <a:rPr lang="en-US" sz="2100" dirty="0">
                <a:solidFill>
                  <a:srgbClr val="58595B"/>
                </a:solidFill>
              </a:rPr>
              <a:t> ESO Angels </a:t>
            </a:r>
            <a:r>
              <a:rPr lang="en-US" sz="2100" dirty="0" err="1">
                <a:solidFill>
                  <a:srgbClr val="58595B"/>
                </a:solidFill>
              </a:rPr>
              <a:t>onde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somos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formalmente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reconhecidos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nas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conferências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regionais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organizadas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pelos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peritos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na</a:t>
            </a:r>
            <a:r>
              <a:rPr lang="en-US" sz="2100" dirty="0">
                <a:solidFill>
                  <a:srgbClr val="58595B"/>
                </a:solidFill>
              </a:rPr>
              <a:t> </a:t>
            </a:r>
            <a:r>
              <a:rPr lang="en-US" sz="2100" dirty="0" err="1">
                <a:solidFill>
                  <a:srgbClr val="58595B"/>
                </a:solidFill>
              </a:rPr>
              <a:t>área</a:t>
            </a:r>
            <a:r>
              <a:rPr lang="en-GB" sz="2100" dirty="0">
                <a:solidFill>
                  <a:srgbClr val="58595B"/>
                </a:solidFill>
              </a:rPr>
              <a:t>.</a:t>
            </a:r>
            <a:r>
              <a:rPr lang="en-GB" dirty="0">
                <a:solidFill>
                  <a:srgbClr val="58595B"/>
                </a:solidFill>
              </a:rPr>
              <a:t> 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2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https://</a:t>
            </a:r>
            <a:r>
              <a:rPr lang="en-GB" sz="1400" dirty="0" err="1">
                <a:solidFill>
                  <a:srgbClr val="58595B"/>
                </a:solidFill>
              </a:rPr>
              <a:t>goo.gl</a:t>
            </a:r>
            <a:r>
              <a:rPr lang="en-GB" sz="14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ESOAngelsAwards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#ESOC2024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givinglifeachance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C4DFCD36-68BF-4BAD-80CF-0307B0C0945B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466D03EA-297C-4968-88EE-E2B9E90BF87D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3F44E9-122E-134C-B4F6-D61A2E7AD9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3243" y="2015753"/>
            <a:ext cx="2390852" cy="320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7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1057</TotalTime>
  <Words>43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533</cp:revision>
  <dcterms:created xsi:type="dcterms:W3CDTF">2016-03-24T07:27:19Z</dcterms:created>
  <dcterms:modified xsi:type="dcterms:W3CDTF">2023-10-24T13:18:49Z</dcterms:modified>
</cp:coreProperties>
</file>